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24" r:id="rId2"/>
    <p:sldId id="1225" r:id="rId3"/>
    <p:sldId id="1226" r:id="rId4"/>
    <p:sldId id="1227" r:id="rId5"/>
    <p:sldId id="1228" r:id="rId6"/>
    <p:sldId id="122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07741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355. KONG MAKAIH DING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539790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 Will Guide Thee</a:t>
            </a:r>
          </a:p>
          <a:p>
            <a:r>
              <a:rPr lang="en-US" sz="1500" dirty="0"/>
              <a:t>Late 32:8</a:t>
            </a:r>
          </a:p>
          <a:p>
            <a:r>
              <a:rPr lang="en-US" sz="1500" dirty="0"/>
              <a:t>Nathaniel Niles, 1835-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5916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4870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984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2520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lametnate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5998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688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355. KONG MAKAIH DING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2018-12-15T06:00:09Z</dcterms:modified>
</cp:coreProperties>
</file>